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36" r:id="rId1"/>
    <p:sldMasterId id="2147483761" r:id="rId2"/>
  </p:sldMasterIdLst>
  <p:sldIdLst>
    <p:sldId id="262" r:id="rId3"/>
    <p:sldId id="259" r:id="rId4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87">
          <p15:clr>
            <a:srgbClr val="A4A3A4"/>
          </p15:clr>
        </p15:guide>
        <p15:guide id="2" pos="4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61" autoAdjust="0"/>
    <p:restoredTop sz="90929"/>
  </p:normalViewPr>
  <p:slideViewPr>
    <p:cSldViewPr snapToGrid="0">
      <p:cViewPr varScale="1">
        <p:scale>
          <a:sx n="73" d="100"/>
          <a:sy n="73" d="100"/>
        </p:scale>
        <p:origin x="1518" y="72"/>
      </p:cViewPr>
      <p:guideLst>
        <p:guide orient="horz" pos="887"/>
        <p:guide pos="4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A0B0B-E9CE-4F16-A50F-1AA88318531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3F557-5102-4924-8188-F63B8D6EDF6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8257A-FDA2-4B66-A25E-8F09642AB05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570536"/>
            <a:ext cx="7772400" cy="783011"/>
          </a:xfrm>
        </p:spPr>
        <p:txBody>
          <a:bodyPr/>
          <a:lstStyle>
            <a:lvl1pPr marL="540000" algn="ctr">
              <a:defRPr sz="2000" b="1" baseline="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71B5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 smtClean="0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F5921-3BB1-4858-B0C3-F08C38DC7F40}" type="datetimeFigureOut">
              <a:rPr lang="sr-Latn-CS" smtClean="0"/>
              <a:pPr>
                <a:defRPr/>
              </a:pPr>
              <a:t>28.8.2020.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004C2F-0348-44B7-8CD7-22A5D7CA6258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lika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506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A7B8-B2AE-4664-AC31-248030213DA9}" type="datetimeFigureOut">
              <a:rPr lang="sr-Latn-CS" smtClean="0"/>
              <a:pPr>
                <a:defRPr/>
              </a:pPr>
              <a:t>28.8.2020.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AF3FB-7FBE-4DE9-8FBD-5EBF997F8F5D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31392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4EE76-CCF2-4B5D-AE0B-DD60D0FEFA0F}" type="datetimeFigureOut">
              <a:rPr lang="sr-Latn-CS" smtClean="0"/>
              <a:pPr>
                <a:defRPr/>
              </a:pPr>
              <a:t>28.8.2020.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BB892-0BDC-4A53-A93D-BAF83F71584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48469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E363-86EC-409C-B618-36B9CE464D00}" type="datetimeFigureOut">
              <a:rPr lang="sr-Latn-CS" smtClean="0"/>
              <a:pPr>
                <a:defRPr/>
              </a:pPr>
              <a:t>28.8.2020.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4C80-5C0C-4297-B093-5DEE04B9FE2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52377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03F8-5E76-40E4-B83B-691A6349ECC6}" type="datetimeFigureOut">
              <a:rPr lang="sr-Latn-CS" smtClean="0"/>
              <a:pPr>
                <a:defRPr/>
              </a:pPr>
              <a:t>28.8.2020.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CA423-12EF-490D-A034-CB9A8396956A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457576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8BB5-4096-4648-B530-91591482C588}" type="datetimeFigureOut">
              <a:rPr lang="sr-Latn-CS" smtClean="0"/>
              <a:pPr>
                <a:defRPr/>
              </a:pPr>
              <a:t>28.8.2020.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5E373-3B02-426D-9ECE-731B5AB86BE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03862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17F-D813-4EAD-AB2D-4BB2793B3548}" type="datetimeFigureOut">
              <a:rPr lang="sr-Latn-CS" smtClean="0"/>
              <a:pPr>
                <a:defRPr/>
              </a:pPr>
              <a:t>28.8.2020.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736224-CA90-4E1E-807B-1CA77B374D5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3060" y="6252639"/>
            <a:ext cx="2884968" cy="6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40387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5A2F-DF80-44C1-A489-87C660904377}" type="datetimeFigureOut">
              <a:rPr lang="sr-Latn-CS" smtClean="0"/>
              <a:pPr>
                <a:defRPr/>
              </a:pPr>
              <a:t>28.8.2020.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F564F-72C4-409A-8245-966DB5F9C8B9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40062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02458-413F-4FF3-B4E5-486E5B9F769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 smtClean="0"/>
              <a:t>Kliknite ikonu da biste dodali  sliku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DD24-C964-47A1-8739-F51779496BA1}" type="datetimeFigureOut">
              <a:rPr lang="sr-Latn-CS" smtClean="0"/>
              <a:pPr>
                <a:defRPr/>
              </a:pPr>
              <a:t>28.8.2020.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084BB-7122-48AA-A3D4-2E4C29902DC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035979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FD5B-11B6-40D2-ADCC-79551931D72C}" type="datetimeFigureOut">
              <a:rPr lang="sr-Latn-CS" smtClean="0"/>
              <a:pPr>
                <a:defRPr/>
              </a:pPr>
              <a:t>28.8.2020.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2AF9-AA3A-400D-85F5-A2F66C7ED43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944003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BE9F-FFE1-47BF-AB4F-AD7E7DCD55DA}" type="datetimeFigureOut">
              <a:rPr lang="sr-Latn-CS" smtClean="0"/>
              <a:pPr>
                <a:defRPr/>
              </a:pPr>
              <a:t>28.8.2020.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6D36-C35F-4B62-9801-3FFCD638C1B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58664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DE89A-BA2D-4E47-AFA3-0C52AD1361D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FC05B-12F7-4D48-98C8-A6ACD804F3D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98D66-950F-41E4-A366-FED6C3D4372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D6978-2CBE-4E6A-8B2B-B2AF8153E3C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265F5-FEB4-4414-A0DB-D4848B940E7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9000A-3CFF-41F1-ABA0-74F9F4C011C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8C2C1-2CCC-4928-94E0-96E599C0B0C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</a:p>
        </p:txBody>
      </p:sp>
      <p:sp>
        <p:nvSpPr>
          <p:cNvPr id="2051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BA018777-E7E3-4947-836E-7D369AE3FD2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60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stilove teksta matrice</a:t>
            </a:r>
          </a:p>
          <a:p>
            <a:pPr lvl="1"/>
            <a:r>
              <a:rPr lang="hr-HR" altLang="sr-Latn-RS" smtClean="0"/>
              <a:t>Druga razina</a:t>
            </a:r>
          </a:p>
          <a:p>
            <a:pPr lvl="2"/>
            <a:r>
              <a:rPr lang="hr-HR" altLang="sr-Latn-RS" smtClean="0"/>
              <a:t>Treća razina</a:t>
            </a:r>
          </a:p>
          <a:p>
            <a:pPr lvl="3"/>
            <a:r>
              <a:rPr lang="hr-HR" altLang="sr-Latn-RS" smtClean="0"/>
              <a:t>Četvrta razina</a:t>
            </a:r>
          </a:p>
          <a:p>
            <a:pPr lvl="4"/>
            <a:r>
              <a:rPr lang="hr-HR" altLang="sr-Latn-RS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F8652A-47C7-4CC9-B250-F0ED239C11E0}" type="datetimeFigureOut">
              <a:rPr lang="sr-Latn-CS" smtClean="0"/>
              <a:pPr>
                <a:defRPr/>
              </a:pPr>
              <a:t>28.8.2020.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81FE9FC5-E9EB-458A-B145-1450193F645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7606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07915"/>
            <a:ext cx="7772400" cy="1470025"/>
          </a:xfrm>
        </p:spPr>
        <p:txBody>
          <a:bodyPr/>
          <a:lstStyle/>
          <a:p>
            <a:pPr marL="358775"/>
            <a:r>
              <a:rPr lang="hr-HR" altLang="sr-Latn-RS" dirty="0" smtClean="0"/>
              <a:t>1.5. TRANSLACIJA</a:t>
            </a:r>
            <a:endParaRPr lang="hr-HR" altLang="sr-Latn-RS" dirty="0" smtClean="0"/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371600" y="1241425"/>
            <a:ext cx="6400800" cy="4375150"/>
          </a:xfrm>
        </p:spPr>
        <p:txBody>
          <a:bodyPr/>
          <a:lstStyle/>
          <a:p>
            <a:pPr eaLnBrk="1" hangingPunct="1"/>
            <a:r>
              <a:rPr lang="hr-HR" altLang="sr-Latn-RS" dirty="0" smtClean="0"/>
              <a:t>Translacija</a:t>
            </a:r>
          </a:p>
          <a:p>
            <a:pPr eaLnBrk="1" hangingPunct="1"/>
            <a:r>
              <a:rPr lang="hr-HR" altLang="sr-Latn-RS" dirty="0" smtClean="0"/>
              <a:t>pravca</a:t>
            </a:r>
            <a:endParaRPr lang="hr-HR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398392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ext Box 16"/>
          <p:cNvSpPr txBox="1">
            <a:spLocks noChangeArrowheads="1"/>
          </p:cNvSpPr>
          <p:nvPr/>
        </p:nvSpPr>
        <p:spPr bwMode="auto">
          <a:xfrm>
            <a:off x="238125" y="193675"/>
            <a:ext cx="4406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dirty="0">
                <a:latin typeface="Arial" charset="0"/>
              </a:rPr>
              <a:t>Translatiraj pravac </a:t>
            </a:r>
            <a:r>
              <a:rPr lang="hr-HR" sz="2000" i="1" dirty="0">
                <a:latin typeface="Arial" charset="0"/>
              </a:rPr>
              <a:t>p </a:t>
            </a:r>
            <a:r>
              <a:rPr lang="hr-HR" sz="2000" dirty="0">
                <a:latin typeface="Arial" charset="0"/>
              </a:rPr>
              <a:t>za vektor    </a:t>
            </a:r>
            <a:r>
              <a:rPr lang="hr-HR" sz="2000" dirty="0" smtClean="0">
                <a:latin typeface="Arial" charset="0"/>
              </a:rPr>
              <a:t>.</a:t>
            </a:r>
            <a:endParaRPr lang="hr-HR" sz="2000" i="1" dirty="0">
              <a:latin typeface="Arial" charset="0"/>
            </a:endParaRPr>
          </a:p>
        </p:txBody>
      </p:sp>
      <p:sp>
        <p:nvSpPr>
          <p:cNvPr id="1030" name="Line 18"/>
          <p:cNvSpPr>
            <a:spLocks noChangeShapeType="1"/>
          </p:cNvSpPr>
          <p:nvPr/>
        </p:nvSpPr>
        <p:spPr bwMode="auto">
          <a:xfrm flipV="1">
            <a:off x="441325" y="1897063"/>
            <a:ext cx="3757613" cy="21336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31" name="Text Box 19"/>
          <p:cNvSpPr txBox="1">
            <a:spLocks noChangeArrowheads="1"/>
          </p:cNvSpPr>
          <p:nvPr/>
        </p:nvSpPr>
        <p:spPr bwMode="auto">
          <a:xfrm>
            <a:off x="3549650" y="2049463"/>
            <a:ext cx="679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i="1">
                <a:latin typeface="Arial" charset="0"/>
              </a:rPr>
              <a:t>p</a:t>
            </a:r>
          </a:p>
        </p:txBody>
      </p:sp>
      <p:sp>
        <p:nvSpPr>
          <p:cNvPr id="1032" name="Line 20"/>
          <p:cNvSpPr>
            <a:spLocks noChangeShapeType="1"/>
          </p:cNvSpPr>
          <p:nvPr/>
        </p:nvSpPr>
        <p:spPr bwMode="auto">
          <a:xfrm flipV="1">
            <a:off x="769938" y="2049463"/>
            <a:ext cx="0" cy="762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oval" w="sm" len="sm"/>
            <a:tailEnd type="arrow" w="sm" len="lg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1828800" y="4211638"/>
            <a:ext cx="6745288" cy="10144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2000" dirty="0">
                <a:latin typeface="+mn-lt"/>
                <a:cs typeface="+mn-cs"/>
              </a:rPr>
              <a:t>Pravac translatiramo tako da na njemu odaberemo dvije točke </a:t>
            </a:r>
            <a:r>
              <a:rPr lang="hr-HR" sz="2000" i="1" dirty="0">
                <a:latin typeface="+mn-lt"/>
                <a:cs typeface="+mn-cs"/>
              </a:rPr>
              <a:t>A</a:t>
            </a:r>
            <a:r>
              <a:rPr lang="hr-HR" sz="2000" dirty="0">
                <a:latin typeface="+mn-lt"/>
                <a:cs typeface="+mn-cs"/>
              </a:rPr>
              <a:t> i </a:t>
            </a:r>
            <a:r>
              <a:rPr lang="hr-HR" sz="2000" i="1" dirty="0">
                <a:latin typeface="+mn-lt"/>
                <a:cs typeface="+mn-cs"/>
              </a:rPr>
              <a:t>B</a:t>
            </a:r>
            <a:r>
              <a:rPr lang="hr-HR" sz="2000" dirty="0">
                <a:latin typeface="+mn-lt"/>
                <a:cs typeface="+mn-cs"/>
              </a:rPr>
              <a:t> koje translatiramo za vektor     i  kroz točke dobivene translacijom povučemo pravac. </a:t>
            </a:r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 flipV="1">
            <a:off x="1628775" y="2593975"/>
            <a:ext cx="0" cy="762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oval" w="sm" len="sm"/>
            <a:tailEnd type="arrow" w="sm" len="lg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 flipV="1">
            <a:off x="2835275" y="1897063"/>
            <a:ext cx="0" cy="762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oval" w="sm" len="sm"/>
            <a:tailEnd type="arrow" w="sm" len="lg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 flipV="1">
            <a:off x="350838" y="1189038"/>
            <a:ext cx="3757612" cy="21336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1452563" y="3311525"/>
            <a:ext cx="520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i="1">
                <a:latin typeface="Arial" charset="0"/>
              </a:rPr>
              <a:t>A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2692400" y="2601913"/>
            <a:ext cx="5889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i="1">
                <a:latin typeface="Arial" charset="0"/>
              </a:rPr>
              <a:t>B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1368425" y="2179638"/>
            <a:ext cx="520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i="1">
                <a:latin typeface="Arial" charset="0"/>
              </a:rPr>
              <a:t>A</a:t>
            </a:r>
            <a:r>
              <a:rPr lang="hr-HR" sz="2000" i="1" baseline="-25000">
                <a:latin typeface="Arial" charset="0"/>
              </a:rPr>
              <a:t>1</a:t>
            </a:r>
            <a:endParaRPr lang="hr-HR" sz="2000" i="1">
              <a:latin typeface="Arial" charset="0"/>
            </a:endParaRP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2584450" y="1531938"/>
            <a:ext cx="5889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i="1">
                <a:latin typeface="Arial" charset="0"/>
              </a:rPr>
              <a:t>B</a:t>
            </a:r>
            <a:r>
              <a:rPr lang="hr-HR" sz="2000" i="1" baseline="-25000">
                <a:latin typeface="Arial" charset="0"/>
              </a:rPr>
              <a:t>1</a:t>
            </a:r>
            <a:endParaRPr lang="hr-HR" sz="2000" i="1">
              <a:latin typeface="Arial" charset="0"/>
            </a:endParaRP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3452813" y="1382713"/>
            <a:ext cx="679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i="1">
                <a:latin typeface="Arial" charset="0"/>
              </a:rPr>
              <a:t>p</a:t>
            </a:r>
            <a:r>
              <a:rPr lang="hr-HR" sz="2000" i="1" baseline="-25000">
                <a:latin typeface="Arial" charset="0"/>
              </a:rPr>
              <a:t>1</a:t>
            </a:r>
            <a:endParaRPr lang="hr-HR" sz="2000" i="1">
              <a:latin typeface="Arial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9548" y="177643"/>
            <a:ext cx="216000" cy="397635"/>
          </a:xfrm>
          <a:prstGeom prst="rect">
            <a:avLst/>
          </a:prstGeom>
        </p:spPr>
      </p:pic>
      <p:pic>
        <p:nvPicPr>
          <p:cNvPr id="20" name="Slika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695" y="2247900"/>
            <a:ext cx="216000" cy="397635"/>
          </a:xfrm>
          <a:prstGeom prst="rect">
            <a:avLst/>
          </a:prstGeom>
        </p:spPr>
      </p:pic>
      <p:pic>
        <p:nvPicPr>
          <p:cNvPr id="21" name="Slika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0348" y="4500247"/>
            <a:ext cx="216000" cy="397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6" grpId="0"/>
      <p:bldP spid="6169" grpId="0" animBg="1"/>
      <p:bldP spid="6170" grpId="0" animBg="1"/>
      <p:bldP spid="6171" grpId="0" animBg="1"/>
      <p:bldP spid="6172" grpId="0" autoUpdateAnimBg="0"/>
      <p:bldP spid="6173" grpId="0" autoUpdateAnimBg="0"/>
      <p:bldP spid="6174" grpId="0" autoUpdateAnimBg="0"/>
      <p:bldP spid="6176" grpId="0" autoUpdateAnimBg="0"/>
      <p:bldP spid="6177" grpId="0" autoUpdateAnimBg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 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6EB24884-7CD9-4146-B0C1-4C1D3B2899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671</TotalTime>
  <Words>41</Words>
  <Application>Microsoft Office PowerPoint</Application>
  <PresentationFormat>Prikaz na zaslonu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2</vt:i4>
      </vt:variant>
    </vt:vector>
  </HeadingPairs>
  <TitlesOfParts>
    <vt:vector size="7" baseType="lpstr">
      <vt:lpstr>Times New Roman</vt:lpstr>
      <vt:lpstr>Arial</vt:lpstr>
      <vt:lpstr>Myriad Pro</vt:lpstr>
      <vt:lpstr>Math 8</vt:lpstr>
      <vt:lpstr>Theme 5</vt:lpstr>
      <vt:lpstr>1.5. TRANSLACIJA</vt:lpstr>
      <vt:lpstr>PowerPoint prezentacija</vt:lpstr>
    </vt:vector>
  </TitlesOfParts>
  <Company>PCchip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Saša Orčić</dc:creator>
  <cp:lastModifiedBy>Zeljka</cp:lastModifiedBy>
  <cp:revision>54</cp:revision>
  <dcterms:created xsi:type="dcterms:W3CDTF">2004-02-01T10:59:10Z</dcterms:created>
  <dcterms:modified xsi:type="dcterms:W3CDTF">2020-08-28T17:29:35Z</dcterms:modified>
</cp:coreProperties>
</file>